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sldIdLst>
    <p:sldId id="256" r:id="rId2"/>
    <p:sldId id="260" r:id="rId3"/>
    <p:sldId id="268" r:id="rId4"/>
    <p:sldId id="276" r:id="rId5"/>
    <p:sldId id="278" r:id="rId6"/>
    <p:sldId id="277" r:id="rId7"/>
    <p:sldId id="279" r:id="rId8"/>
    <p:sldId id="280" r:id="rId9"/>
    <p:sldId id="281" r:id="rId10"/>
    <p:sldId id="282" r:id="rId11"/>
    <p:sldId id="283" r:id="rId12"/>
    <p:sldId id="284" r:id="rId13"/>
    <p:sldId id="285" r:id="rId14"/>
    <p:sldId id="286" r:id="rId15"/>
    <p:sldId id="287" r:id="rId16"/>
    <p:sldId id="288"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0" d="100"/>
          <a:sy n="90" d="100"/>
        </p:scale>
        <p:origin x="4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7307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69376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64133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334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79525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998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39611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5506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68223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9278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48426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5A1055-66B5-421B-AEDF-F4B2A1B2E9AB}"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497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5A1055-66B5-421B-AEDF-F4B2A1B2E9AB}" type="datetimeFigureOut">
              <a:rPr lang="en-US" smtClean="0"/>
              <a:t>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96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07606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412179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45A1055-66B5-421B-AEDF-F4B2A1B2E9AB}" type="datetimeFigureOut">
              <a:rPr lang="en-US" smtClean="0"/>
              <a:t>1/9/2019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52487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81242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45A1055-66B5-421B-AEDF-F4B2A1B2E9AB}" type="datetimeFigureOut">
              <a:rPr lang="en-US" smtClean="0"/>
              <a:t>1/9/2019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C75B68-E6B6-406A-8067-6B195CA41D17}" type="slidenum">
              <a:rPr lang="en-US" smtClean="0"/>
              <a:t>‹#›</a:t>
            </a:fld>
            <a:endParaRPr lang="en-US"/>
          </a:p>
        </p:txBody>
      </p:sp>
    </p:spTree>
    <p:extLst>
      <p:ext uri="{BB962C8B-B14F-4D97-AF65-F5344CB8AC3E}">
        <p14:creationId xmlns:p14="http://schemas.microsoft.com/office/powerpoint/2010/main" val="311320539"/>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00" y="723642"/>
            <a:ext cx="11507821" cy="5717399"/>
          </a:xfrm>
          <a:prstGeom prst="rect">
            <a:avLst/>
          </a:prstGeom>
          <a:noFill/>
        </p:spPr>
        <p:txBody>
          <a:bodyPr wrap="square" rtlCol="0">
            <a:spAutoFit/>
          </a:bodyPr>
          <a:lstStyle/>
          <a:p>
            <a:pPr algn="ctr"/>
            <a:r>
              <a:rPr lang="en-US" sz="3600" dirty="0"/>
              <a:t>Clergy Peer Learning Group</a:t>
            </a:r>
          </a:p>
          <a:p>
            <a:pPr algn="ctr"/>
            <a:endParaRPr lang="en-US" sz="3600" dirty="0"/>
          </a:p>
          <a:p>
            <a:pPr algn="ctr"/>
            <a:r>
              <a:rPr lang="en-US" sz="3600" dirty="0"/>
              <a:t>Ninth Session</a:t>
            </a:r>
          </a:p>
          <a:p>
            <a:pPr algn="ctr"/>
            <a:endParaRPr lang="en-US" sz="3600" dirty="0"/>
          </a:p>
          <a:p>
            <a:pPr algn="ctr"/>
            <a:endParaRPr lang="en-US" sz="3600" dirty="0"/>
          </a:p>
          <a:p>
            <a:pPr algn="ctr"/>
            <a:r>
              <a:rPr lang="en-US" sz="3600" dirty="0"/>
              <a:t>February 28, 2019</a:t>
            </a:r>
          </a:p>
          <a:p>
            <a:pPr algn="ctr"/>
            <a:endParaRPr lang="en-US" sz="2800" dirty="0"/>
          </a:p>
          <a:p>
            <a:endParaRPr lang="en-US" dirty="0"/>
          </a:p>
          <a:p>
            <a:pPr>
              <a:lnSpc>
                <a:spcPct val="150000"/>
              </a:lnSpc>
            </a:pPr>
            <a:r>
              <a:rPr lang="en-US" sz="2400" i="1" dirty="0">
                <a:solidFill>
                  <a:srgbClr val="222222"/>
                </a:solidFill>
                <a:latin typeface="arial" panose="020B0604020202020204" pitchFamily="34" charset="0"/>
              </a:rPr>
              <a:t>“Let us consider how we might spur one another on toward love and good deeds. Let us not give up meeting together, as some are in the habit of doing, but let us encourage one another.” </a:t>
            </a:r>
            <a:r>
              <a:rPr lang="en-US" sz="2400" dirty="0">
                <a:solidFill>
                  <a:srgbClr val="222222"/>
                </a:solidFill>
                <a:latin typeface="arial" panose="020B0604020202020204" pitchFamily="34" charset="0"/>
              </a:rPr>
              <a:t>  Hebrews 10:24-25</a:t>
            </a:r>
            <a:endParaRPr lang="en-US" sz="2400" dirty="0"/>
          </a:p>
        </p:txBody>
      </p:sp>
    </p:spTree>
    <p:extLst>
      <p:ext uri="{BB962C8B-B14F-4D97-AF65-F5344CB8AC3E}">
        <p14:creationId xmlns:p14="http://schemas.microsoft.com/office/powerpoint/2010/main" val="110224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1C848-2B19-46DA-8C79-537BD804A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760" y="520995"/>
            <a:ext cx="8948084" cy="5932969"/>
          </a:xfrm>
          <a:prstGeom prst="rect">
            <a:avLst/>
          </a:prstGeom>
        </p:spPr>
      </p:pic>
    </p:spTree>
    <p:extLst>
      <p:ext uri="{BB962C8B-B14F-4D97-AF65-F5344CB8AC3E}">
        <p14:creationId xmlns:p14="http://schemas.microsoft.com/office/powerpoint/2010/main" val="173464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25036-E926-46F8-BA94-71B7F3D1B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37" y="776177"/>
            <a:ext cx="10695828" cy="5571460"/>
          </a:xfrm>
          <a:prstGeom prst="rect">
            <a:avLst/>
          </a:prstGeom>
        </p:spPr>
      </p:pic>
    </p:spTree>
    <p:extLst>
      <p:ext uri="{BB962C8B-B14F-4D97-AF65-F5344CB8AC3E}">
        <p14:creationId xmlns:p14="http://schemas.microsoft.com/office/powerpoint/2010/main" val="416697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F3A3E3-0C2F-47D1-9025-25C1211F7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81" y="798140"/>
            <a:ext cx="11628652" cy="5273052"/>
          </a:xfrm>
          <a:prstGeom prst="rect">
            <a:avLst/>
          </a:prstGeom>
        </p:spPr>
      </p:pic>
    </p:spTree>
    <p:extLst>
      <p:ext uri="{BB962C8B-B14F-4D97-AF65-F5344CB8AC3E}">
        <p14:creationId xmlns:p14="http://schemas.microsoft.com/office/powerpoint/2010/main" val="27609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671A8-AFD5-4F86-B336-163645ED6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04" y="776178"/>
            <a:ext cx="11311036" cy="5326910"/>
          </a:xfrm>
          <a:prstGeom prst="rect">
            <a:avLst/>
          </a:prstGeom>
        </p:spPr>
      </p:pic>
    </p:spTree>
    <p:extLst>
      <p:ext uri="{BB962C8B-B14F-4D97-AF65-F5344CB8AC3E}">
        <p14:creationId xmlns:p14="http://schemas.microsoft.com/office/powerpoint/2010/main" val="22598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660BD-6D7B-4927-8F33-724E35A78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71" y="637954"/>
            <a:ext cx="10899949" cy="5677786"/>
          </a:xfrm>
          <a:prstGeom prst="rect">
            <a:avLst/>
          </a:prstGeom>
        </p:spPr>
      </p:pic>
    </p:spTree>
    <p:extLst>
      <p:ext uri="{BB962C8B-B14F-4D97-AF65-F5344CB8AC3E}">
        <p14:creationId xmlns:p14="http://schemas.microsoft.com/office/powerpoint/2010/main" val="1636607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makes a good life_ Lessons from the longest study on happiness _ Robert Waldinger">
            <a:hlinkClick r:id="" action="ppaction://media"/>
            <a:extLst>
              <a:ext uri="{FF2B5EF4-FFF2-40B4-BE49-F238E27FC236}">
                <a16:creationId xmlns:a16="http://schemas.microsoft.com/office/drawing/2014/main" id="{0CAD4BFC-8039-4E01-B769-750590B9F9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67833"/>
            <a:ext cx="12192000" cy="6390167"/>
          </a:xfrm>
          <a:prstGeom prst="rect">
            <a:avLst/>
          </a:prstGeom>
        </p:spPr>
      </p:pic>
      <p:sp>
        <p:nvSpPr>
          <p:cNvPr id="3" name="TextBox 2">
            <a:extLst>
              <a:ext uri="{FF2B5EF4-FFF2-40B4-BE49-F238E27FC236}">
                <a16:creationId xmlns:a16="http://schemas.microsoft.com/office/drawing/2014/main" id="{4855273F-813E-4734-95C1-D7D57A2ACF78}"/>
              </a:ext>
            </a:extLst>
          </p:cNvPr>
          <p:cNvSpPr txBox="1"/>
          <p:nvPr/>
        </p:nvSpPr>
        <p:spPr>
          <a:xfrm>
            <a:off x="3211033" y="0"/>
            <a:ext cx="5273749" cy="369332"/>
          </a:xfrm>
          <a:prstGeom prst="rect">
            <a:avLst/>
          </a:prstGeom>
          <a:noFill/>
        </p:spPr>
        <p:txBody>
          <a:bodyPr wrap="square" rtlCol="0">
            <a:spAutoFit/>
          </a:bodyPr>
          <a:lstStyle/>
          <a:p>
            <a:r>
              <a:rPr lang="en-US" b="1" dirty="0"/>
              <a:t>What Makes a Good Life  </a:t>
            </a:r>
            <a:r>
              <a:rPr lang="en-US" dirty="0"/>
              <a:t>Robert Waldinger</a:t>
            </a:r>
          </a:p>
        </p:txBody>
      </p:sp>
    </p:spTree>
    <p:extLst>
      <p:ext uri="{BB962C8B-B14F-4D97-AF65-F5344CB8AC3E}">
        <p14:creationId xmlns:p14="http://schemas.microsoft.com/office/powerpoint/2010/main" val="14420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2098E0-5025-4150-8DCA-8A6949D6C56E}"/>
              </a:ext>
            </a:extLst>
          </p:cNvPr>
          <p:cNvSpPr txBox="1"/>
          <p:nvPr/>
        </p:nvSpPr>
        <p:spPr>
          <a:xfrm>
            <a:off x="318978" y="754912"/>
            <a:ext cx="11451264" cy="5386090"/>
          </a:xfrm>
          <a:prstGeom prst="rect">
            <a:avLst/>
          </a:prstGeom>
          <a:noFill/>
        </p:spPr>
        <p:txBody>
          <a:bodyPr wrap="square" rtlCol="0">
            <a:spAutoFit/>
          </a:bodyPr>
          <a:lstStyle/>
          <a:p>
            <a:r>
              <a:rPr lang="en-US" sz="2400" dirty="0">
                <a:solidFill>
                  <a:srgbClr val="FFFF00"/>
                </a:solidFill>
              </a:rPr>
              <a:t>Reflection/Journal Questions:</a:t>
            </a:r>
          </a:p>
          <a:p>
            <a:endParaRPr lang="en-US" sz="4000" dirty="0"/>
          </a:p>
          <a:p>
            <a:pPr marL="285750" indent="-285750">
              <a:buFont typeface="Arial" panose="020B0604020202020204" pitchFamily="34" charset="0"/>
              <a:buChar char="•"/>
            </a:pPr>
            <a:r>
              <a:rPr lang="en-US" sz="4000" dirty="0"/>
              <a:t>What did you glean from this video?</a:t>
            </a:r>
          </a:p>
          <a:p>
            <a:endParaRPr lang="en-US" sz="4000" dirty="0"/>
          </a:p>
          <a:p>
            <a:pPr marL="285750" indent="-285750">
              <a:buFont typeface="Arial" panose="020B0604020202020204" pitchFamily="34" charset="0"/>
              <a:buChar char="•"/>
            </a:pPr>
            <a:r>
              <a:rPr lang="en-US" sz="4000" dirty="0"/>
              <a:t>How do the results of this study relate to your life?</a:t>
            </a:r>
          </a:p>
          <a:p>
            <a:endParaRPr lang="en-US" sz="4000" dirty="0"/>
          </a:p>
          <a:p>
            <a:pPr marL="285750" indent="-285750">
              <a:buFont typeface="Arial" panose="020B0604020202020204" pitchFamily="34" charset="0"/>
              <a:buChar char="•"/>
            </a:pPr>
            <a:r>
              <a:rPr lang="en-US" sz="4000" dirty="0"/>
              <a:t>How can the results of this study impact the way you minister to your community?</a:t>
            </a:r>
          </a:p>
        </p:txBody>
      </p:sp>
    </p:spTree>
    <p:extLst>
      <p:ext uri="{BB962C8B-B14F-4D97-AF65-F5344CB8AC3E}">
        <p14:creationId xmlns:p14="http://schemas.microsoft.com/office/powerpoint/2010/main" val="64403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815" y="329610"/>
            <a:ext cx="11770242" cy="6155531"/>
          </a:xfrm>
          <a:prstGeom prst="rect">
            <a:avLst/>
          </a:prstGeom>
          <a:noFill/>
        </p:spPr>
        <p:txBody>
          <a:bodyPr wrap="square" rtlCol="0">
            <a:spAutoFit/>
          </a:bodyPr>
          <a:lstStyle/>
          <a:p>
            <a:pPr algn="just"/>
            <a:r>
              <a:rPr lang="en-US" sz="2400" dirty="0"/>
              <a:t>When You come down to the earth, O God, in Your glory, all things will cower tremulous, and a river of fire will draw before Your Judgment Seat; the books shall be opened up, and public knowledge will things hidden be. Rescue me, then, I pray, from unquenchable fire, and count me worthy to stand at Your right hand, O You, the most righteous Judge.      			</a:t>
            </a:r>
          </a:p>
          <a:p>
            <a:pPr algn="just"/>
            <a:r>
              <a:rPr lang="en-US" sz="2400" i="1" dirty="0"/>
              <a:t>											</a:t>
            </a:r>
            <a:r>
              <a:rPr lang="en-US" sz="1600" i="1" dirty="0"/>
              <a:t>Matins, Kontakion, Sunday of Meat-Fare</a:t>
            </a:r>
          </a:p>
          <a:p>
            <a:pPr algn="just"/>
            <a:endParaRPr lang="en-US" sz="2400" i="1" dirty="0"/>
          </a:p>
          <a:p>
            <a:pPr algn="just"/>
            <a:endParaRPr lang="en-US" sz="2400" i="1" dirty="0"/>
          </a:p>
          <a:p>
            <a:pPr algn="just"/>
            <a:r>
              <a:rPr lang="en-US" sz="2400" dirty="0"/>
              <a:t>Considering well Your fearsome judgment, exceedingly good Lord, and the Judgment Day, I shudder and am frightened at the accusations of my conscience. When You are seated on Your throne and conduct the examination, no one can deny their sins, accused by the truth and possessed by terror. Great will be the sound of the Gehenna fire, then, and the gnashing of sinners. Therefore, have mercy on me before the end, and pity me, O You, the most righteous Judge.</a:t>
            </a:r>
            <a:r>
              <a:rPr lang="en-US" b="1" dirty="0"/>
              <a:t>																												</a:t>
            </a:r>
            <a:r>
              <a:rPr lang="en-US" sz="1600" i="1" dirty="0"/>
              <a:t>Matins, Oikos, Sunday of Meat-Fare</a:t>
            </a:r>
          </a:p>
          <a:p>
            <a:endParaRPr lang="en-US" sz="1600" i="1" dirty="0"/>
          </a:p>
        </p:txBody>
      </p:sp>
    </p:spTree>
    <p:extLst>
      <p:ext uri="{BB962C8B-B14F-4D97-AF65-F5344CB8AC3E}">
        <p14:creationId xmlns:p14="http://schemas.microsoft.com/office/powerpoint/2010/main" val="88502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450531"/>
          </a:xfrm>
        </p:spPr>
        <p:txBody>
          <a:bodyPr/>
          <a:lstStyle/>
          <a:p>
            <a:pPr algn="ctr"/>
            <a:r>
              <a:rPr lang="en-US" sz="2200" dirty="0"/>
              <a:t>Group Charter/Covenant</a:t>
            </a:r>
          </a:p>
        </p:txBody>
      </p:sp>
      <p:sp>
        <p:nvSpPr>
          <p:cNvPr id="3" name="Content Placeholder 2"/>
          <p:cNvSpPr>
            <a:spLocks noGrp="1"/>
          </p:cNvSpPr>
          <p:nvPr>
            <p:ph idx="1"/>
          </p:nvPr>
        </p:nvSpPr>
        <p:spPr>
          <a:xfrm>
            <a:off x="434898" y="1037063"/>
            <a:ext cx="11017404" cy="5441795"/>
          </a:xfrm>
          <a:solidFill>
            <a:schemeClr val="accent6">
              <a:lumMod val="50000"/>
            </a:schemeClr>
          </a:solidFill>
        </p:spPr>
        <p:txBody>
          <a:bodyPr>
            <a:normAutofit fontScale="92500" lnSpcReduction="20000"/>
          </a:bodyPr>
          <a:lstStyle/>
          <a:p>
            <a:pPr marL="0" indent="0" algn="just">
              <a:lnSpc>
                <a:spcPct val="150000"/>
              </a:lnSpc>
              <a:buNone/>
            </a:pPr>
            <a:r>
              <a:rPr lang="en-US" dirty="0"/>
              <a:t>We have come together to strive for spiritual growth in our ministry, our lives, and our faith. Endeavoring to free ourselves from the too frequent isolation that our vocation precipitates, we commit ourselves now to each other and to sharing the full work of health: spiritual, emotional, and physical. We have assembled to support each other in a process of education and growth that has deepening faith in Christ as its sole goal. To this end, we are committed to asking hard questions of ourselves but in a safe place – one set apart. In this place of confidence, we commit ourselves to trust and honesty. What we discuss, we share with full expectation of confessional privacy as among brothers. What we entrust to each other, we do so confident that charity, compassion, and respect for the differences between us inform our interactions. What we proffer to this body, we divulge not to receive advice but understanding, not solutions but the empathy of problems shared. It is our intention to meet four times each year (and to possibly plan one additional social gathering as well). For this we ask the blessings of Almighty God; to commit ourselves in faith and prayer.</a:t>
            </a:r>
          </a:p>
        </p:txBody>
      </p:sp>
    </p:spTree>
    <p:extLst>
      <p:ext uri="{BB962C8B-B14F-4D97-AF65-F5344CB8AC3E}">
        <p14:creationId xmlns:p14="http://schemas.microsoft.com/office/powerpoint/2010/main" val="47549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133475"/>
            <a:ext cx="11249246" cy="4955203"/>
          </a:xfrm>
          <a:prstGeom prst="rect">
            <a:avLst/>
          </a:prstGeom>
          <a:noFill/>
        </p:spPr>
        <p:txBody>
          <a:bodyPr wrap="square" rtlCol="0">
            <a:spAutoFit/>
          </a:bodyPr>
          <a:lstStyle/>
          <a:p>
            <a:pPr algn="just"/>
            <a:r>
              <a:rPr lang="en-US" sz="4000" b="1" dirty="0"/>
              <a:t>Check-in time</a:t>
            </a:r>
            <a:r>
              <a:rPr lang="en-US" sz="4000" dirty="0"/>
              <a:t> (3-4 minutes each person)</a:t>
            </a:r>
          </a:p>
          <a:p>
            <a:pPr algn="just"/>
            <a:endParaRPr lang="en-US" sz="3600" dirty="0"/>
          </a:p>
          <a:p>
            <a:pPr algn="just"/>
            <a:r>
              <a:rPr lang="en-US" sz="4000" dirty="0"/>
              <a:t>How are you?</a:t>
            </a:r>
          </a:p>
          <a:p>
            <a:pPr algn="just"/>
            <a:r>
              <a:rPr lang="en-US" sz="4000" dirty="0"/>
              <a:t>	physical health</a:t>
            </a:r>
          </a:p>
          <a:p>
            <a:pPr algn="just"/>
            <a:r>
              <a:rPr lang="en-US" sz="4000" dirty="0"/>
              <a:t>	spiritual health</a:t>
            </a:r>
          </a:p>
          <a:p>
            <a:pPr algn="just"/>
            <a:r>
              <a:rPr lang="en-US" sz="4000" dirty="0"/>
              <a:t>	marriage/family</a:t>
            </a:r>
          </a:p>
          <a:p>
            <a:pPr algn="just"/>
            <a:r>
              <a:rPr lang="en-US" sz="4000" dirty="0"/>
              <a:t>	ministry/parish</a:t>
            </a:r>
          </a:p>
          <a:p>
            <a:pPr algn="just"/>
            <a:r>
              <a:rPr lang="en-US" sz="4000" dirty="0"/>
              <a:t>	more…..</a:t>
            </a:r>
          </a:p>
        </p:txBody>
      </p:sp>
    </p:spTree>
    <p:extLst>
      <p:ext uri="{BB962C8B-B14F-4D97-AF65-F5344CB8AC3E}">
        <p14:creationId xmlns:p14="http://schemas.microsoft.com/office/powerpoint/2010/main" val="54328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E914E-D7B3-4E08-92A4-1B35E482A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767" y="786809"/>
            <a:ext cx="9312793" cy="5730949"/>
          </a:xfrm>
          <a:prstGeom prst="rect">
            <a:avLst/>
          </a:prstGeom>
        </p:spPr>
      </p:pic>
    </p:spTree>
    <p:extLst>
      <p:ext uri="{BB962C8B-B14F-4D97-AF65-F5344CB8AC3E}">
        <p14:creationId xmlns:p14="http://schemas.microsoft.com/office/powerpoint/2010/main" val="235316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5F8C3-483F-45AE-8483-F39E518F1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4" y="916172"/>
            <a:ext cx="10692811" cy="5346406"/>
          </a:xfrm>
          <a:prstGeom prst="rect">
            <a:avLst/>
          </a:prstGeom>
        </p:spPr>
      </p:pic>
    </p:spTree>
    <p:extLst>
      <p:ext uri="{BB962C8B-B14F-4D97-AF65-F5344CB8AC3E}">
        <p14:creationId xmlns:p14="http://schemas.microsoft.com/office/powerpoint/2010/main" val="1537772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4EC95-E5BF-4A67-92F9-864727740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963" y="317668"/>
            <a:ext cx="8234852" cy="6168191"/>
          </a:xfrm>
          <a:prstGeom prst="rect">
            <a:avLst/>
          </a:prstGeom>
        </p:spPr>
      </p:pic>
    </p:spTree>
    <p:extLst>
      <p:ext uri="{BB962C8B-B14F-4D97-AF65-F5344CB8AC3E}">
        <p14:creationId xmlns:p14="http://schemas.microsoft.com/office/powerpoint/2010/main" val="85179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27647-F308-4B0F-9296-BE100B84C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82" y="1467293"/>
            <a:ext cx="10738885" cy="4295554"/>
          </a:xfrm>
          <a:prstGeom prst="rect">
            <a:avLst/>
          </a:prstGeom>
        </p:spPr>
      </p:pic>
    </p:spTree>
    <p:extLst>
      <p:ext uri="{BB962C8B-B14F-4D97-AF65-F5344CB8AC3E}">
        <p14:creationId xmlns:p14="http://schemas.microsoft.com/office/powerpoint/2010/main" val="38220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AD682-88C2-46C8-8654-639BE3B65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750" y="381000"/>
            <a:ext cx="4254500" cy="6096000"/>
          </a:xfrm>
          <a:prstGeom prst="rect">
            <a:avLst/>
          </a:prstGeom>
        </p:spPr>
      </p:pic>
    </p:spTree>
    <p:extLst>
      <p:ext uri="{BB962C8B-B14F-4D97-AF65-F5344CB8AC3E}">
        <p14:creationId xmlns:p14="http://schemas.microsoft.com/office/powerpoint/2010/main" val="170619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4766D-BF83-484C-A108-F1CB53D0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91344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2483</TotalTime>
  <Words>421</Words>
  <Application>Microsoft Office PowerPoint</Application>
  <PresentationFormat>Widescreen</PresentationFormat>
  <Paragraphs>32</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vt:lpstr>
      <vt:lpstr>Century Gothic</vt:lpstr>
      <vt:lpstr>Wingdings 3</vt:lpstr>
      <vt:lpstr>Ion</vt:lpstr>
      <vt:lpstr>PowerPoint Presentation</vt:lpstr>
      <vt:lpstr>Group Charter/Covenant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Goussetis</dc:creator>
  <cp:lastModifiedBy>Sophia Goussetis</cp:lastModifiedBy>
  <cp:revision>75</cp:revision>
  <dcterms:created xsi:type="dcterms:W3CDTF">2016-11-29T14:05:24Z</dcterms:created>
  <dcterms:modified xsi:type="dcterms:W3CDTF">2019-01-09T15:37:36Z</dcterms:modified>
</cp:coreProperties>
</file>